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A112B8-5D9E-4DFB-B7A2-0F6091F1C2D4}" v="6" dt="2024-02-22T14:31:32.1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10C237-B2DE-62F3-EE8B-A19C11D28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68C610-80D4-7545-7761-98FC3939D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E8A5D3-05D4-E8B9-B648-1766D11D3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B129-1036-4D4D-A67F-A7BDE578EED7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7A1C4DB-E1DC-7006-278C-A9B48CABE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BD5214-3C55-CA5D-B086-833B24D42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380A-EC30-4F6A-A547-88DB89CB66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22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285652-2E72-2861-C7D0-2543BE150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DD26E76-DCAF-472B-3647-80B52BB3D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1DE200-341B-21BB-BAAE-A7172CF0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B129-1036-4D4D-A67F-A7BDE578EED7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2E7DEF-3FEB-71C6-84F0-67BC0C140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9A914F-DA87-ED8A-6B95-9825BC19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380A-EC30-4F6A-A547-88DB89CB66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168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5C26EE1-BC82-85D5-7496-46D4C9AB52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0A17B7F-0C2F-FBF9-BBEB-DAF9CCC41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9F677B-69CD-82BE-2B32-B1CAC98AD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B129-1036-4D4D-A67F-A7BDE578EED7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19BE0B-9035-40B4-0C31-E5F34EA7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118A07-4064-7170-518B-60C7C05FF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380A-EC30-4F6A-A547-88DB89CB66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393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34967-157F-C0FD-3D14-B83ADFDB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029CDD-8390-3550-D734-29E9E1F2C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45451E-DCDE-87E3-3317-4CA39F33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B129-1036-4D4D-A67F-A7BDE578EED7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4C84F7-B1AB-67E1-EE39-275724213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AA09CF-8C08-B280-A30A-30D27F289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380A-EC30-4F6A-A547-88DB89CB66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888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09BA65-8632-F8D7-B72D-C097C195B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20F932A-F6BC-912A-EA94-F2408D83D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7A35C0-F27E-C1FA-E085-00CF66D9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B129-1036-4D4D-A67F-A7BDE578EED7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1B125A-BE5B-A92F-1F82-780276ED8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E4A3DB-86BF-CA4D-F016-B1FD71395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380A-EC30-4F6A-A547-88DB89CB66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850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4E901E-E207-FA83-1E42-C254EC9D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9B3A59-9C2F-16B5-BFD8-AE2D3E23A0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27A4CA7-B949-9363-88F5-65B6F478F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A75594-38FB-ECAC-2137-F5189B83C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B129-1036-4D4D-A67F-A7BDE578EED7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B4C4EE-8816-6F51-301E-94A44884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3ABC31-3BDB-EC5C-E619-4DF9848D9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380A-EC30-4F6A-A547-88DB89CB66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50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7AD03-EEC4-2C4B-229A-1717A6D8B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15F5A39-00D9-5043-B035-C47B3F6C5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D2AC00E-1650-0978-C1D2-B8F158176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305CB80-8863-6E96-F0D2-1E355E9D3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F65DF1C-0345-4B53-8226-E69E251B5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971881A-AF5C-3F21-CF40-6C473AC44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B129-1036-4D4D-A67F-A7BDE578EED7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38380B9-6AEA-147D-85D2-12353B591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453D010-7674-1A5C-7F79-14464FEE4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380A-EC30-4F6A-A547-88DB89CB66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03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C52F0F-4413-DE8A-E8F7-664C1C8B0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789A7D6-E601-452B-9C85-AB2AAE32F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B129-1036-4D4D-A67F-A7BDE578EED7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06DCC43-237C-D68D-E2F0-A19E14A6A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C034B60-EBF8-97A9-D40E-8E93708E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380A-EC30-4F6A-A547-88DB89CB66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0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7A17BA3-6575-9B53-6996-4E965A41A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B129-1036-4D4D-A67F-A7BDE578EED7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97C1BCE-E33F-7DE4-5225-726565A3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5C318E0-2418-A2CA-84EE-1FF936AA1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380A-EC30-4F6A-A547-88DB89CB66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451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153A20-0A22-7152-01EB-19A048C57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96A581-59C3-79EE-A53F-C7E50A44F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D98963-F75B-3D62-B79C-019EA433E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7BD1D2B-A3D6-A78F-846B-ECC26FFC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B129-1036-4D4D-A67F-A7BDE578EED7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B94BB26-585C-2FAC-FA16-626CC088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D3329F0-3206-EA82-B783-0EA4A31B2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380A-EC30-4F6A-A547-88DB89CB66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051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E3AB0-89AA-2B72-E488-8C5126504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3D56AD2-79B2-511E-1F19-1F2D87879E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11AFA15-82D9-41D3-FCDB-94C620196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77CD917-93A7-C3A3-4A65-98BB61D9C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B129-1036-4D4D-A67F-A7BDE578EED7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EF0A35-295D-271D-14DD-2AEFA510E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AB815A-1161-7912-10E9-2ABF76BD9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380A-EC30-4F6A-A547-88DB89CB66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70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9DC49B5-CD95-2F68-BDCD-B04D81A1E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57BC1D-5BCF-1A1C-7326-5746551FC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5CD9C8-DA90-F26C-4948-0550E0AE1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9B129-1036-4D4D-A67F-A7BDE578EED7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03D836-511D-42AD-D6F0-181586FCB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CEEB32-1C07-46AE-3C85-38B84F6266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5380A-EC30-4F6A-A547-88DB89CB66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1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ontwerp&#10;&#10;Automatisch gegenereerde beschrijving">
            <a:extLst>
              <a:ext uri="{FF2B5EF4-FFF2-40B4-BE49-F238E27FC236}">
                <a16:creationId xmlns:a16="http://schemas.microsoft.com/office/drawing/2014/main" id="{DD8A11BE-4ADE-7A02-F5DD-9FEDA6420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915AAA9-CE45-3166-E4AC-00C2C5054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800806-63D1-739D-08E2-DBA86E9B35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1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tekenfilm, illustratie">
            <a:extLst>
              <a:ext uri="{FF2B5EF4-FFF2-40B4-BE49-F238E27FC236}">
                <a16:creationId xmlns:a16="http://schemas.microsoft.com/office/drawing/2014/main" id="{B075671B-D5D1-4E7B-6CBC-99B2106D1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18577DF6-F5F5-2EA1-FFA8-CCD8CFFD7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55568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Breedbeeld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Company>Leger des Heils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Immy Hoekstra - Rondaan</dc:creator>
  <cp:lastModifiedBy>Immy Hoekstra - Rondaan</cp:lastModifiedBy>
  <cp:revision>2</cp:revision>
  <dcterms:created xsi:type="dcterms:W3CDTF">2024-02-22T13:13:32Z</dcterms:created>
  <dcterms:modified xsi:type="dcterms:W3CDTF">2024-02-22T14:35:32Z</dcterms:modified>
</cp:coreProperties>
</file>