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E8221A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E8221A"/>
        </a:fontRef>
        <a:srgbClr val="E8221A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F6CBCB"/>
          </a:solidFill>
        </a:fill>
      </a:tcStyle>
    </a:wholeTbl>
    <a:band2H>
      <a:tcTxStyle b="def" i="def"/>
      <a:tcStyle>
        <a:tcBdr/>
        <a:fill>
          <a:solidFill>
            <a:srgbClr val="FBE7E7"/>
          </a:solidFill>
        </a:fill>
      </a:tcStyle>
    </a:band2H>
    <a:firstCol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381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381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E8221A"/>
        </a:fontRef>
        <a:srgbClr val="E8221A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D2CACA"/>
          </a:solidFill>
        </a:fill>
      </a:tcStyle>
    </a:wholeTbl>
    <a:band2H>
      <a:tcTxStyle b="def" i="def"/>
      <a:tcStyle>
        <a:tcBdr/>
        <a:fill>
          <a:solidFill>
            <a:srgbClr val="EAE6E6"/>
          </a:solidFill>
        </a:fill>
      </a:tcStyle>
    </a:band2H>
    <a:firstCol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381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381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E8221A"/>
        </a:fontRef>
        <a:srgbClr val="E8221A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381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381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E8221A"/>
        </a:fontRef>
        <a:srgbClr val="E822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BE7E7"/>
          </a:solidFill>
        </a:fill>
      </a:tcStyle>
    </a:wholeTbl>
    <a:band2H>
      <a:tcTxStyle b="def" i="def"/>
      <a:tcStyle>
        <a:tcBdr/>
        <a:fill>
          <a:solidFill>
            <a:srgbClr val="CEE7E8"/>
          </a:solidFill>
        </a:fill>
      </a:tcStyle>
    </a:band2H>
    <a:firstCol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8221A"/>
        </a:fontRef>
        <a:srgbClr val="E822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E8221A"/>
              </a:solidFill>
              <a:prstDash val="solid"/>
              <a:round/>
            </a:ln>
          </a:top>
          <a:bottom>
            <a:ln w="25400" cap="flat">
              <a:solidFill>
                <a:srgbClr val="E822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E7E8"/>
          </a:solidFill>
        </a:fill>
      </a:tcStyle>
    </a:lastRow>
    <a:fir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E8221A"/>
              </a:solidFill>
              <a:prstDash val="solid"/>
              <a:round/>
            </a:ln>
          </a:top>
          <a:bottom>
            <a:ln w="25400" cap="flat">
              <a:solidFill>
                <a:srgbClr val="E822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E8221A"/>
        </a:fontRef>
        <a:srgbClr val="E8221A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F6CBCB"/>
          </a:solidFill>
        </a:fill>
      </a:tcStyle>
    </a:wholeTbl>
    <a:band2H>
      <a:tcTxStyle b="def" i="def"/>
      <a:tcStyle>
        <a:tcBdr/>
        <a:fill>
          <a:solidFill>
            <a:srgbClr val="FBE7E7"/>
          </a:solidFill>
        </a:fill>
      </a:tcStyle>
    </a:band2H>
    <a:firstCol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E8221A"/>
          </a:solidFill>
        </a:fill>
      </a:tcStyle>
    </a:firstCol>
    <a:la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381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E8221A"/>
          </a:solidFill>
        </a:fill>
      </a:tcStyle>
    </a:lastRow>
    <a:fir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381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E8221A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CEE7E8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solidFill>
            <a:srgbClr val="CEE7E8">
              <a:alpha val="20000"/>
            </a:srgbClr>
          </a:solidFill>
        </a:fill>
      </a:tcStyle>
    </a:firstCol>
    <a:la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50800" cap="flat">
              <a:solidFill>
                <a:srgbClr val="CEE7E8"/>
              </a:solidFill>
              <a:prstDash val="solid"/>
              <a:round/>
            </a:ln>
          </a:top>
          <a:bottom>
            <a:ln w="127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CEE7E8"/>
        </a:fontRef>
        <a:srgbClr val="CEE7E8"/>
      </a:tcTxStyle>
      <a:tcStyle>
        <a:tcBdr>
          <a:left>
            <a:ln w="12700" cap="flat">
              <a:solidFill>
                <a:srgbClr val="CEE7E8"/>
              </a:solidFill>
              <a:prstDash val="solid"/>
              <a:round/>
            </a:ln>
          </a:left>
          <a:right>
            <a:ln w="12700" cap="flat">
              <a:solidFill>
                <a:srgbClr val="CEE7E8"/>
              </a:solidFill>
              <a:prstDash val="solid"/>
              <a:round/>
            </a:ln>
          </a:right>
          <a:top>
            <a:ln w="12700" cap="flat">
              <a:solidFill>
                <a:srgbClr val="CEE7E8"/>
              </a:solidFill>
              <a:prstDash val="solid"/>
              <a:round/>
            </a:ln>
          </a:top>
          <a:bottom>
            <a:ln w="25400" cap="flat">
              <a:solidFill>
                <a:srgbClr val="CEE7E8"/>
              </a:solidFill>
              <a:prstDash val="solid"/>
              <a:round/>
            </a:ln>
          </a:bottom>
          <a:insideH>
            <a:ln w="12700" cap="flat">
              <a:solidFill>
                <a:srgbClr val="CEE7E8"/>
              </a:solidFill>
              <a:prstDash val="solid"/>
              <a:round/>
            </a:ln>
          </a:insideH>
          <a:insideV>
            <a:ln w="12700" cap="flat">
              <a:solidFill>
                <a:srgbClr val="CEE7E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d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0"/>
          <p:cNvSpPr txBox="1"/>
          <p:nvPr/>
        </p:nvSpPr>
        <p:spPr>
          <a:xfrm>
            <a:off x="-5324377" y="-1"/>
            <a:ext cx="4428426" cy="548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indent="12700">
              <a:lnSpc>
                <a:spcPct val="90000"/>
              </a:lnSpc>
              <a:spcBef>
                <a:spcPts val="1000"/>
              </a:spcBef>
              <a:defRPr b="1"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Tips voor het gebruik van het PowerPoint sjabloon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 ziet hier een voorbeeldpresentatie. Je kunt de dia's verwijderen en zelf een presentatie maken, of deze dia's aanpassen.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Klik op het pijltje naast [nieuwe dia] om een nieuwe dia te kiezen.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De [blanco begin dia] is bedoeld voor als je je presentatie aan zet maar nog niet de inhoud van je presentatie wil laten zien. Hetzelfde geldt voor de [blanco eind dia]. Door deze toe te voegen voorkom je dat je aan het einde van je presentatie in je PowerPoint-scherm belandt.</a:t>
            </a:r>
          </a:p>
        </p:txBody>
      </p:sp>
      <p:sp>
        <p:nvSpPr>
          <p:cNvPr id="13" name="Tekstvak 5"/>
          <p:cNvSpPr txBox="1"/>
          <p:nvPr/>
        </p:nvSpPr>
        <p:spPr>
          <a:xfrm>
            <a:off x="7699785" y="4397188"/>
            <a:ext cx="3765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4" name="Tijdelijke aanduiding voor tekst 10"/>
          <p:cNvSpPr txBox="1"/>
          <p:nvPr/>
        </p:nvSpPr>
        <p:spPr>
          <a:xfrm>
            <a:off x="-5324377" y="-1"/>
            <a:ext cx="4428426" cy="548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indent="12700">
              <a:lnSpc>
                <a:spcPct val="90000"/>
              </a:lnSpc>
              <a:spcBef>
                <a:spcPts val="1000"/>
              </a:spcBef>
              <a:defRPr b="1"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Tips voor het gebruik van het PowerPoint sjabloon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 ziet hier een voorbeeldpresentatie. Je kunt de dia's verwijderen en zelf een presentatie maken, of deze dia's aanpassen.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Klik op het pijltje naast [nieuwe dia] om een nieuwe dia te kiezen.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De [blanco begin dia] is bedoeld voor als je je presentatie aan zet maar nog niet de inhoud van je presentatie wil laten zien. Hetzelfde geldt voor de [blanco eind dia]. Door deze toe te voegen voorkom je dat je aan het einde van je presentatie in je PowerPoint-scherm belandt.</a:t>
            </a:r>
          </a:p>
        </p:txBody>
      </p:sp>
      <p:sp>
        <p:nvSpPr>
          <p:cNvPr id="1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+ platte teks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eg een titel toe"/>
          <p:cNvSpPr txBox="1"/>
          <p:nvPr>
            <p:ph type="title" hasCustomPrompt="1"/>
          </p:nvPr>
        </p:nvSpPr>
        <p:spPr>
          <a:xfrm>
            <a:off x="674171" y="1052736"/>
            <a:ext cx="8950222" cy="1325564"/>
          </a:xfrm>
          <a:prstGeom prst="rect">
            <a:avLst/>
          </a:prstGeom>
        </p:spPr>
        <p:txBody>
          <a:bodyPr anchor="b"/>
          <a:lstStyle/>
          <a:p>
            <a:pPr/>
            <a:r>
              <a:t>Voeg een titel toe</a:t>
            </a:r>
          </a:p>
        </p:txBody>
      </p:sp>
      <p:sp>
        <p:nvSpPr>
          <p:cNvPr id="23" name="Hoofdtekst - niveau één…"/>
          <p:cNvSpPr txBox="1"/>
          <p:nvPr>
            <p:ph type="body" sz="half" idx="1"/>
          </p:nvPr>
        </p:nvSpPr>
        <p:spPr>
          <a:xfrm>
            <a:off x="1252394" y="2689243"/>
            <a:ext cx="8372000" cy="3764096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lat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indd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jdelijke aanduiding voor tekst 10"/>
          <p:cNvSpPr txBox="1"/>
          <p:nvPr/>
        </p:nvSpPr>
        <p:spPr>
          <a:xfrm>
            <a:off x="-5324377" y="-1"/>
            <a:ext cx="4428426" cy="548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indent="12700">
              <a:lnSpc>
                <a:spcPct val="90000"/>
              </a:lnSpc>
              <a:spcBef>
                <a:spcPts val="1000"/>
              </a:spcBef>
              <a:defRPr b="1"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Tips voor het gebruik van het PowerPoint sjabloon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 ziet hier een voorbeeldpresentatie. Je kunt de dia's verwijderen en zelf een presentatie maken, of deze dia's aanpassen.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Klik op het pijltje naast [nieuwe dia] om een nieuwe dia te kiezen.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E7E6E6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De [blanco begin dia] is bedoeld voor als je je presentatie aan zet maar nog niet de inhoud van je presentatie wil laten zien. Hetzelfde geldt voor de [blanco eind dia]. Door deze toe te voegen voorkom je dat je aan het einde van je presentatie in je PowerPoint-scherm belandt.</a:t>
            </a:r>
          </a:p>
        </p:txBody>
      </p:sp>
      <p:sp>
        <p:nvSpPr>
          <p:cNvPr id="40" name="Tekstvak 5"/>
          <p:cNvSpPr txBox="1"/>
          <p:nvPr/>
        </p:nvSpPr>
        <p:spPr>
          <a:xfrm>
            <a:off x="7699785" y="4397188"/>
            <a:ext cx="3765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1" name="Tijdelijke aanduiding voor tekst 10"/>
          <p:cNvSpPr txBox="1"/>
          <p:nvPr/>
        </p:nvSpPr>
        <p:spPr>
          <a:xfrm>
            <a:off x="-5324377" y="-1"/>
            <a:ext cx="4428426" cy="548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indent="12700">
              <a:lnSpc>
                <a:spcPct val="90000"/>
              </a:lnSpc>
              <a:spcBef>
                <a:spcPts val="1000"/>
              </a:spcBef>
              <a:defRPr b="1"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Tips voor het gebruik van het PowerPoint sjabloon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 ziet hier een voorbeeldpresentatie. Je kunt de dia's verwijderen en zelf een presentatie maken, of deze dia's aanpassen.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Klik op het pijltje naast [nieuwe dia] om een nieuwe dia te kiezen.</a:t>
            </a:r>
            <a:endParaRPr sz="2800">
              <a:solidFill>
                <a:srgbClr val="FFFFFF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De [blanco begin dia] is bedoeld voor als je je presentatie aan zet maar nog niet de inhoud van je presentatie wil laten zien. Hetzelfde geldt voor de [blanco eind dia]. Door deze toe te voegen voorkom je dat je aan het einde van je presentatie in je PowerPoint-scherm belandt.</a:t>
            </a:r>
          </a:p>
        </p:txBody>
      </p:sp>
      <p:sp>
        <p:nvSpPr>
          <p:cNvPr id="4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0"/>
          <p:cNvSpPr txBox="1"/>
          <p:nvPr/>
        </p:nvSpPr>
        <p:spPr>
          <a:xfrm>
            <a:off x="-5324377" y="-1"/>
            <a:ext cx="4428426" cy="548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indent="12700">
              <a:lnSpc>
                <a:spcPct val="90000"/>
              </a:lnSpc>
              <a:spcBef>
                <a:spcPts val="1000"/>
              </a:spcBef>
              <a:defRPr b="1" sz="1400">
                <a:solidFill>
                  <a:srgbClr val="072328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Tips voor het gebruik van het PowerPoint sjabloon</a:t>
            </a:r>
            <a:endParaRPr sz="2800"/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72328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 ziet hier een voorbeeldpresentatie. Je kunt de dia's verwijderen en zelf een presentatie maken, of deze dia's aanpassen.</a:t>
            </a:r>
            <a:endParaRPr sz="2800"/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72328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Klik op het pijltje naast [nieuwe dia] om een nieuwe dia te kiezen.</a:t>
            </a:r>
            <a:endParaRPr sz="2800"/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1400">
                <a:solidFill>
                  <a:srgbClr val="072328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De [blanco begin dia] is bedoeld voor als je je presentatie aan zet maar nog niet de inhoud van je presentatie wil laten zien. Hetzelfde geldt voor de [blanco eind dia]. Door deze toe te voegen voorkom je dat je aan het einde van je presentatie in je PowerPoint-scherm belandt.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1252394" y="1844824"/>
            <a:ext cx="8372000" cy="460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Titeltekst"/>
          <p:cNvSpPr txBox="1"/>
          <p:nvPr>
            <p:ph type="title"/>
          </p:nvPr>
        </p:nvSpPr>
        <p:spPr>
          <a:xfrm>
            <a:off x="1826683" y="1363513"/>
            <a:ext cx="9753601" cy="48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5" name="Dianummer"/>
          <p:cNvSpPr txBox="1"/>
          <p:nvPr>
            <p:ph type="sldNum" sz="quarter" idx="2"/>
          </p:nvPr>
        </p:nvSpPr>
        <p:spPr>
          <a:xfrm>
            <a:off x="8465287" y="6228082"/>
            <a:ext cx="272313" cy="25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0" marR="0" indent="12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12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12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12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12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5pPr>
      <a:lvl6pPr marL="2667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6pPr>
      <a:lvl7pPr marL="3124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7pPr>
      <a:lvl8pPr marL="3581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8pPr>
      <a:lvl9pPr marL="4038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72328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 1"/>
          <p:cNvSpPr txBox="1"/>
          <p:nvPr>
            <p:ph type="title"/>
          </p:nvPr>
        </p:nvSpPr>
        <p:spPr>
          <a:xfrm>
            <a:off x="1436170" y="1052736"/>
            <a:ext cx="8950223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Tijdelijke aanduiding voor tekst 2"/>
          <p:cNvSpPr txBox="1"/>
          <p:nvPr>
            <p:ph type="body" sz="half" idx="1"/>
          </p:nvPr>
        </p:nvSpPr>
        <p:spPr>
          <a:xfrm>
            <a:off x="2141393" y="2689242"/>
            <a:ext cx="8372000" cy="376409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jdelijke aanduiding voor tekst 1"/>
          <p:cNvSpPr txBox="1"/>
          <p:nvPr>
            <p:ph type="body" idx="1"/>
          </p:nvPr>
        </p:nvSpPr>
        <p:spPr>
          <a:xfrm>
            <a:off x="2141393" y="1727187"/>
            <a:ext cx="8372000" cy="47261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ijzig tekst: klik 2x"/>
          <p:cNvSpPr txBox="1"/>
          <p:nvPr>
            <p:ph type="ctrTitle" idx="4294967295"/>
          </p:nvPr>
        </p:nvSpPr>
        <p:spPr>
          <a:xfrm>
            <a:off x="7085692" y="228777"/>
            <a:ext cx="5699956" cy="1686600"/>
          </a:xfrm>
          <a:prstGeom prst="rect">
            <a:avLst/>
          </a:prstGeom>
        </p:spPr>
        <p:txBody>
          <a:bodyPr anchor="b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CEE7E8"/>
      </a:dk1>
      <a:lt1>
        <a:srgbClr val="E8221A"/>
      </a:lt1>
      <a:dk2>
        <a:srgbClr val="A7A7A7"/>
      </a:dk2>
      <a:lt2>
        <a:srgbClr val="535353"/>
      </a:lt2>
      <a:accent1>
        <a:srgbClr val="E8231A"/>
      </a:accent1>
      <a:accent2>
        <a:srgbClr val="82140F"/>
      </a:accent2>
      <a:accent3>
        <a:srgbClr val="640F0B"/>
      </a:accent3>
      <a:accent4>
        <a:srgbClr val="460B08"/>
      </a:accent4>
      <a:accent5>
        <a:srgbClr val="270604"/>
      </a:accent5>
      <a:accent6>
        <a:srgbClr val="090101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EE7E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E822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E822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231A"/>
      </a:accent1>
      <a:accent2>
        <a:srgbClr val="82140F"/>
      </a:accent2>
      <a:accent3>
        <a:srgbClr val="640F0B"/>
      </a:accent3>
      <a:accent4>
        <a:srgbClr val="460B08"/>
      </a:accent4>
      <a:accent5>
        <a:srgbClr val="270604"/>
      </a:accent5>
      <a:accent6>
        <a:srgbClr val="090101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EE7E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E822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E8221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