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3" autoAdjust="0"/>
    <p:restoredTop sz="94660"/>
  </p:normalViewPr>
  <p:slideViewPr>
    <p:cSldViewPr snapToGrid="0">
      <p:cViewPr varScale="1">
        <p:scale>
          <a:sx n="114" d="100"/>
          <a:sy n="114" d="100"/>
        </p:scale>
        <p:origin x="512"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E405A1-F8F6-5A36-ACE0-B3BC99A4FFFF}"/>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8588916F-5D0B-7F63-3396-DF8D539344E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BEA2CFA5-1050-6891-28B6-DF5DDB665A18}"/>
              </a:ext>
            </a:extLst>
          </p:cNvPr>
          <p:cNvSpPr>
            <a:spLocks noGrp="1"/>
          </p:cNvSpPr>
          <p:nvPr>
            <p:ph type="dt" sz="half" idx="10"/>
          </p:nvPr>
        </p:nvSpPr>
        <p:spPr/>
        <p:txBody>
          <a:bodyPr/>
          <a:lstStyle/>
          <a:p>
            <a:fld id="{73D680E5-11D7-46DC-B9C5-742966738C5F}" type="datetimeFigureOut">
              <a:rPr lang="nl-NL" smtClean="0"/>
              <a:t>25-10-2023</a:t>
            </a:fld>
            <a:endParaRPr lang="nl-NL"/>
          </a:p>
        </p:txBody>
      </p:sp>
      <p:sp>
        <p:nvSpPr>
          <p:cNvPr id="5" name="Tijdelijke aanduiding voor voettekst 4">
            <a:extLst>
              <a:ext uri="{FF2B5EF4-FFF2-40B4-BE49-F238E27FC236}">
                <a16:creationId xmlns:a16="http://schemas.microsoft.com/office/drawing/2014/main" id="{911B790F-CA55-C5BC-792E-E7B504D0ADD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F264807-DC07-CE0E-037A-C2EA6623468B}"/>
              </a:ext>
            </a:extLst>
          </p:cNvPr>
          <p:cNvSpPr>
            <a:spLocks noGrp="1"/>
          </p:cNvSpPr>
          <p:nvPr>
            <p:ph type="sldNum" sz="quarter" idx="12"/>
          </p:nvPr>
        </p:nvSpPr>
        <p:spPr/>
        <p:txBody>
          <a:bodyPr/>
          <a:lstStyle/>
          <a:p>
            <a:fld id="{6A761FF5-E222-4492-9E74-DBD8A1492538}" type="slidenum">
              <a:rPr lang="nl-NL" smtClean="0"/>
              <a:t>‹nr.›</a:t>
            </a:fld>
            <a:endParaRPr lang="nl-NL"/>
          </a:p>
        </p:txBody>
      </p:sp>
    </p:spTree>
    <p:extLst>
      <p:ext uri="{BB962C8B-B14F-4D97-AF65-F5344CB8AC3E}">
        <p14:creationId xmlns:p14="http://schemas.microsoft.com/office/powerpoint/2010/main" val="13973164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5D84FB-BC88-3A6A-1CFD-4C926CBFBE37}"/>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5369DEBC-689A-4972-259B-4A0D2623A837}"/>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E560625-8FB2-90FD-7C00-6F4E9622F9D8}"/>
              </a:ext>
            </a:extLst>
          </p:cNvPr>
          <p:cNvSpPr>
            <a:spLocks noGrp="1"/>
          </p:cNvSpPr>
          <p:nvPr>
            <p:ph type="dt" sz="half" idx="10"/>
          </p:nvPr>
        </p:nvSpPr>
        <p:spPr/>
        <p:txBody>
          <a:bodyPr/>
          <a:lstStyle/>
          <a:p>
            <a:fld id="{73D680E5-11D7-46DC-B9C5-742966738C5F}" type="datetimeFigureOut">
              <a:rPr lang="nl-NL" smtClean="0"/>
              <a:t>25-10-2023</a:t>
            </a:fld>
            <a:endParaRPr lang="nl-NL"/>
          </a:p>
        </p:txBody>
      </p:sp>
      <p:sp>
        <p:nvSpPr>
          <p:cNvPr id="5" name="Tijdelijke aanduiding voor voettekst 4">
            <a:extLst>
              <a:ext uri="{FF2B5EF4-FFF2-40B4-BE49-F238E27FC236}">
                <a16:creationId xmlns:a16="http://schemas.microsoft.com/office/drawing/2014/main" id="{59260EC9-ED1D-2912-071B-E52B9BEF96D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AEC880A7-17BA-89A1-26A5-763028A377BC}"/>
              </a:ext>
            </a:extLst>
          </p:cNvPr>
          <p:cNvSpPr>
            <a:spLocks noGrp="1"/>
          </p:cNvSpPr>
          <p:nvPr>
            <p:ph type="sldNum" sz="quarter" idx="12"/>
          </p:nvPr>
        </p:nvSpPr>
        <p:spPr/>
        <p:txBody>
          <a:bodyPr/>
          <a:lstStyle/>
          <a:p>
            <a:fld id="{6A761FF5-E222-4492-9E74-DBD8A1492538}" type="slidenum">
              <a:rPr lang="nl-NL" smtClean="0"/>
              <a:t>‹nr.›</a:t>
            </a:fld>
            <a:endParaRPr lang="nl-NL"/>
          </a:p>
        </p:txBody>
      </p:sp>
    </p:spTree>
    <p:extLst>
      <p:ext uri="{BB962C8B-B14F-4D97-AF65-F5344CB8AC3E}">
        <p14:creationId xmlns:p14="http://schemas.microsoft.com/office/powerpoint/2010/main" val="1169364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F03B5C46-B7EB-AE0C-781B-6FF18A90A1F5}"/>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11AA75E6-579E-668E-8A34-070C71EDC72B}"/>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0FC5ED56-8A63-A966-15A5-9A1DE6E673EB}"/>
              </a:ext>
            </a:extLst>
          </p:cNvPr>
          <p:cNvSpPr>
            <a:spLocks noGrp="1"/>
          </p:cNvSpPr>
          <p:nvPr>
            <p:ph type="dt" sz="half" idx="10"/>
          </p:nvPr>
        </p:nvSpPr>
        <p:spPr/>
        <p:txBody>
          <a:bodyPr/>
          <a:lstStyle/>
          <a:p>
            <a:fld id="{73D680E5-11D7-46DC-B9C5-742966738C5F}" type="datetimeFigureOut">
              <a:rPr lang="nl-NL" smtClean="0"/>
              <a:t>25-10-2023</a:t>
            </a:fld>
            <a:endParaRPr lang="nl-NL"/>
          </a:p>
        </p:txBody>
      </p:sp>
      <p:sp>
        <p:nvSpPr>
          <p:cNvPr id="5" name="Tijdelijke aanduiding voor voettekst 4">
            <a:extLst>
              <a:ext uri="{FF2B5EF4-FFF2-40B4-BE49-F238E27FC236}">
                <a16:creationId xmlns:a16="http://schemas.microsoft.com/office/drawing/2014/main" id="{EDA7D050-6BBD-3A51-4DCB-3FF42BF8519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977DEE53-6F73-024B-7C87-1D0435A45582}"/>
              </a:ext>
            </a:extLst>
          </p:cNvPr>
          <p:cNvSpPr>
            <a:spLocks noGrp="1"/>
          </p:cNvSpPr>
          <p:nvPr>
            <p:ph type="sldNum" sz="quarter" idx="12"/>
          </p:nvPr>
        </p:nvSpPr>
        <p:spPr/>
        <p:txBody>
          <a:bodyPr/>
          <a:lstStyle/>
          <a:p>
            <a:fld id="{6A761FF5-E222-4492-9E74-DBD8A1492538}" type="slidenum">
              <a:rPr lang="nl-NL" smtClean="0"/>
              <a:t>‹nr.›</a:t>
            </a:fld>
            <a:endParaRPr lang="nl-NL"/>
          </a:p>
        </p:txBody>
      </p:sp>
    </p:spTree>
    <p:extLst>
      <p:ext uri="{BB962C8B-B14F-4D97-AF65-F5344CB8AC3E}">
        <p14:creationId xmlns:p14="http://schemas.microsoft.com/office/powerpoint/2010/main" val="36067917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2396E0-39D4-41EE-B4DD-1000A0692E69}"/>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7665311A-DAE4-EC27-307D-541D9FAA78AC}"/>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89D99723-9DB5-6A12-EA04-26F8E5CDA86D}"/>
              </a:ext>
            </a:extLst>
          </p:cNvPr>
          <p:cNvSpPr>
            <a:spLocks noGrp="1"/>
          </p:cNvSpPr>
          <p:nvPr>
            <p:ph type="dt" sz="half" idx="10"/>
          </p:nvPr>
        </p:nvSpPr>
        <p:spPr/>
        <p:txBody>
          <a:bodyPr/>
          <a:lstStyle/>
          <a:p>
            <a:fld id="{73D680E5-11D7-46DC-B9C5-742966738C5F}" type="datetimeFigureOut">
              <a:rPr lang="nl-NL" smtClean="0"/>
              <a:t>25-10-2023</a:t>
            </a:fld>
            <a:endParaRPr lang="nl-NL"/>
          </a:p>
        </p:txBody>
      </p:sp>
      <p:sp>
        <p:nvSpPr>
          <p:cNvPr id="5" name="Tijdelijke aanduiding voor voettekst 4">
            <a:extLst>
              <a:ext uri="{FF2B5EF4-FFF2-40B4-BE49-F238E27FC236}">
                <a16:creationId xmlns:a16="http://schemas.microsoft.com/office/drawing/2014/main" id="{748DC905-A1AE-7BA5-226A-8ED15242E89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3C27401-3FC7-5D21-821C-03AD80D9F1B2}"/>
              </a:ext>
            </a:extLst>
          </p:cNvPr>
          <p:cNvSpPr>
            <a:spLocks noGrp="1"/>
          </p:cNvSpPr>
          <p:nvPr>
            <p:ph type="sldNum" sz="quarter" idx="12"/>
          </p:nvPr>
        </p:nvSpPr>
        <p:spPr/>
        <p:txBody>
          <a:bodyPr/>
          <a:lstStyle/>
          <a:p>
            <a:fld id="{6A761FF5-E222-4492-9E74-DBD8A1492538}" type="slidenum">
              <a:rPr lang="nl-NL" smtClean="0"/>
              <a:t>‹nr.›</a:t>
            </a:fld>
            <a:endParaRPr lang="nl-NL"/>
          </a:p>
        </p:txBody>
      </p:sp>
    </p:spTree>
    <p:extLst>
      <p:ext uri="{BB962C8B-B14F-4D97-AF65-F5344CB8AC3E}">
        <p14:creationId xmlns:p14="http://schemas.microsoft.com/office/powerpoint/2010/main" val="41703191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7D8DFF1-57BD-9F2A-0236-5334E9EE9BAA}"/>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D43FF7D4-A827-6D4F-3A41-A7F88584F74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C87C1796-9FBD-E209-2F6A-B6D77BE58B95}"/>
              </a:ext>
            </a:extLst>
          </p:cNvPr>
          <p:cNvSpPr>
            <a:spLocks noGrp="1"/>
          </p:cNvSpPr>
          <p:nvPr>
            <p:ph type="dt" sz="half" idx="10"/>
          </p:nvPr>
        </p:nvSpPr>
        <p:spPr/>
        <p:txBody>
          <a:bodyPr/>
          <a:lstStyle/>
          <a:p>
            <a:fld id="{73D680E5-11D7-46DC-B9C5-742966738C5F}" type="datetimeFigureOut">
              <a:rPr lang="nl-NL" smtClean="0"/>
              <a:t>25-10-2023</a:t>
            </a:fld>
            <a:endParaRPr lang="nl-NL"/>
          </a:p>
        </p:txBody>
      </p:sp>
      <p:sp>
        <p:nvSpPr>
          <p:cNvPr id="5" name="Tijdelijke aanduiding voor voettekst 4">
            <a:extLst>
              <a:ext uri="{FF2B5EF4-FFF2-40B4-BE49-F238E27FC236}">
                <a16:creationId xmlns:a16="http://schemas.microsoft.com/office/drawing/2014/main" id="{5917632A-617E-2C34-CFE2-83DCDAC3C361}"/>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6DDAE70-3B06-D935-E117-D283C5DD1478}"/>
              </a:ext>
            </a:extLst>
          </p:cNvPr>
          <p:cNvSpPr>
            <a:spLocks noGrp="1"/>
          </p:cNvSpPr>
          <p:nvPr>
            <p:ph type="sldNum" sz="quarter" idx="12"/>
          </p:nvPr>
        </p:nvSpPr>
        <p:spPr/>
        <p:txBody>
          <a:bodyPr/>
          <a:lstStyle/>
          <a:p>
            <a:fld id="{6A761FF5-E222-4492-9E74-DBD8A1492538}" type="slidenum">
              <a:rPr lang="nl-NL" smtClean="0"/>
              <a:t>‹nr.›</a:t>
            </a:fld>
            <a:endParaRPr lang="nl-NL"/>
          </a:p>
        </p:txBody>
      </p:sp>
    </p:spTree>
    <p:extLst>
      <p:ext uri="{BB962C8B-B14F-4D97-AF65-F5344CB8AC3E}">
        <p14:creationId xmlns:p14="http://schemas.microsoft.com/office/powerpoint/2010/main" val="1853082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022722-9068-AA3B-8A28-5046D49934FF}"/>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41602B16-2B56-FD87-A133-58538B898AA0}"/>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B461EFAE-1F96-A9C6-8698-97B046402F7D}"/>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36C2B4AA-9ACD-4C6C-844E-47386B51E801}"/>
              </a:ext>
            </a:extLst>
          </p:cNvPr>
          <p:cNvSpPr>
            <a:spLocks noGrp="1"/>
          </p:cNvSpPr>
          <p:nvPr>
            <p:ph type="dt" sz="half" idx="10"/>
          </p:nvPr>
        </p:nvSpPr>
        <p:spPr/>
        <p:txBody>
          <a:bodyPr/>
          <a:lstStyle/>
          <a:p>
            <a:fld id="{73D680E5-11D7-46DC-B9C5-742966738C5F}" type="datetimeFigureOut">
              <a:rPr lang="nl-NL" smtClean="0"/>
              <a:t>25-10-2023</a:t>
            </a:fld>
            <a:endParaRPr lang="nl-NL"/>
          </a:p>
        </p:txBody>
      </p:sp>
      <p:sp>
        <p:nvSpPr>
          <p:cNvPr id="6" name="Tijdelijke aanduiding voor voettekst 5">
            <a:extLst>
              <a:ext uri="{FF2B5EF4-FFF2-40B4-BE49-F238E27FC236}">
                <a16:creationId xmlns:a16="http://schemas.microsoft.com/office/drawing/2014/main" id="{E837A09B-1092-BEF7-27CA-BD3B5523B2BC}"/>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76F4D3BA-4FED-8A6B-2E69-FBD772427117}"/>
              </a:ext>
            </a:extLst>
          </p:cNvPr>
          <p:cNvSpPr>
            <a:spLocks noGrp="1"/>
          </p:cNvSpPr>
          <p:nvPr>
            <p:ph type="sldNum" sz="quarter" idx="12"/>
          </p:nvPr>
        </p:nvSpPr>
        <p:spPr/>
        <p:txBody>
          <a:bodyPr/>
          <a:lstStyle/>
          <a:p>
            <a:fld id="{6A761FF5-E222-4492-9E74-DBD8A1492538}" type="slidenum">
              <a:rPr lang="nl-NL" smtClean="0"/>
              <a:t>‹nr.›</a:t>
            </a:fld>
            <a:endParaRPr lang="nl-NL"/>
          </a:p>
        </p:txBody>
      </p:sp>
    </p:spTree>
    <p:extLst>
      <p:ext uri="{BB962C8B-B14F-4D97-AF65-F5344CB8AC3E}">
        <p14:creationId xmlns:p14="http://schemas.microsoft.com/office/powerpoint/2010/main" val="40924058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588BE9-2DB8-FFFD-9C3C-C0D6C2DEA80F}"/>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869DECA8-7012-6CF6-10CE-1F17C5C74BF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FBB683D5-A558-645C-092C-7D166345C557}"/>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04B72579-F671-802D-A6CB-83CCC27670B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37EF2B83-1E73-182F-EF0D-8E0AA14CCD86}"/>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D2DBC630-202B-9D1D-5227-07826C105EAF}"/>
              </a:ext>
            </a:extLst>
          </p:cNvPr>
          <p:cNvSpPr>
            <a:spLocks noGrp="1"/>
          </p:cNvSpPr>
          <p:nvPr>
            <p:ph type="dt" sz="half" idx="10"/>
          </p:nvPr>
        </p:nvSpPr>
        <p:spPr/>
        <p:txBody>
          <a:bodyPr/>
          <a:lstStyle/>
          <a:p>
            <a:fld id="{73D680E5-11D7-46DC-B9C5-742966738C5F}" type="datetimeFigureOut">
              <a:rPr lang="nl-NL" smtClean="0"/>
              <a:t>25-10-2023</a:t>
            </a:fld>
            <a:endParaRPr lang="nl-NL"/>
          </a:p>
        </p:txBody>
      </p:sp>
      <p:sp>
        <p:nvSpPr>
          <p:cNvPr id="8" name="Tijdelijke aanduiding voor voettekst 7">
            <a:extLst>
              <a:ext uri="{FF2B5EF4-FFF2-40B4-BE49-F238E27FC236}">
                <a16:creationId xmlns:a16="http://schemas.microsoft.com/office/drawing/2014/main" id="{31BDC7D1-3D2E-BD18-8F22-6B28DEAA1AEE}"/>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C9F6262C-4611-6AC2-BEA3-493265050FB1}"/>
              </a:ext>
            </a:extLst>
          </p:cNvPr>
          <p:cNvSpPr>
            <a:spLocks noGrp="1"/>
          </p:cNvSpPr>
          <p:nvPr>
            <p:ph type="sldNum" sz="quarter" idx="12"/>
          </p:nvPr>
        </p:nvSpPr>
        <p:spPr/>
        <p:txBody>
          <a:bodyPr/>
          <a:lstStyle/>
          <a:p>
            <a:fld id="{6A761FF5-E222-4492-9E74-DBD8A1492538}" type="slidenum">
              <a:rPr lang="nl-NL" smtClean="0"/>
              <a:t>‹nr.›</a:t>
            </a:fld>
            <a:endParaRPr lang="nl-NL"/>
          </a:p>
        </p:txBody>
      </p:sp>
    </p:spTree>
    <p:extLst>
      <p:ext uri="{BB962C8B-B14F-4D97-AF65-F5344CB8AC3E}">
        <p14:creationId xmlns:p14="http://schemas.microsoft.com/office/powerpoint/2010/main" val="11156648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03009B-BD3A-E4A0-49F4-7C5DBE3B9E85}"/>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A38547C8-48AE-BEA0-97BE-1AF6816B8B00}"/>
              </a:ext>
            </a:extLst>
          </p:cNvPr>
          <p:cNvSpPr>
            <a:spLocks noGrp="1"/>
          </p:cNvSpPr>
          <p:nvPr>
            <p:ph type="dt" sz="half" idx="10"/>
          </p:nvPr>
        </p:nvSpPr>
        <p:spPr/>
        <p:txBody>
          <a:bodyPr/>
          <a:lstStyle/>
          <a:p>
            <a:fld id="{73D680E5-11D7-46DC-B9C5-742966738C5F}" type="datetimeFigureOut">
              <a:rPr lang="nl-NL" smtClean="0"/>
              <a:t>25-10-2023</a:t>
            </a:fld>
            <a:endParaRPr lang="nl-NL"/>
          </a:p>
        </p:txBody>
      </p:sp>
      <p:sp>
        <p:nvSpPr>
          <p:cNvPr id="4" name="Tijdelijke aanduiding voor voettekst 3">
            <a:extLst>
              <a:ext uri="{FF2B5EF4-FFF2-40B4-BE49-F238E27FC236}">
                <a16:creationId xmlns:a16="http://schemas.microsoft.com/office/drawing/2014/main" id="{1052CEF7-2D58-FAB3-E559-AAC43AB487D1}"/>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97279B3D-1BE4-48C8-9B10-FE7956BA1D04}"/>
              </a:ext>
            </a:extLst>
          </p:cNvPr>
          <p:cNvSpPr>
            <a:spLocks noGrp="1"/>
          </p:cNvSpPr>
          <p:nvPr>
            <p:ph type="sldNum" sz="quarter" idx="12"/>
          </p:nvPr>
        </p:nvSpPr>
        <p:spPr/>
        <p:txBody>
          <a:bodyPr/>
          <a:lstStyle/>
          <a:p>
            <a:fld id="{6A761FF5-E222-4492-9E74-DBD8A1492538}" type="slidenum">
              <a:rPr lang="nl-NL" smtClean="0"/>
              <a:t>‹nr.›</a:t>
            </a:fld>
            <a:endParaRPr lang="nl-NL"/>
          </a:p>
        </p:txBody>
      </p:sp>
    </p:spTree>
    <p:extLst>
      <p:ext uri="{BB962C8B-B14F-4D97-AF65-F5344CB8AC3E}">
        <p14:creationId xmlns:p14="http://schemas.microsoft.com/office/powerpoint/2010/main" val="41987545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BFA9F55C-1B77-C39E-4CC8-077115C84E9D}"/>
              </a:ext>
            </a:extLst>
          </p:cNvPr>
          <p:cNvSpPr>
            <a:spLocks noGrp="1"/>
          </p:cNvSpPr>
          <p:nvPr>
            <p:ph type="dt" sz="half" idx="10"/>
          </p:nvPr>
        </p:nvSpPr>
        <p:spPr/>
        <p:txBody>
          <a:bodyPr/>
          <a:lstStyle/>
          <a:p>
            <a:fld id="{73D680E5-11D7-46DC-B9C5-742966738C5F}" type="datetimeFigureOut">
              <a:rPr lang="nl-NL" smtClean="0"/>
              <a:t>25-10-2023</a:t>
            </a:fld>
            <a:endParaRPr lang="nl-NL"/>
          </a:p>
        </p:txBody>
      </p:sp>
      <p:sp>
        <p:nvSpPr>
          <p:cNvPr id="3" name="Tijdelijke aanduiding voor voettekst 2">
            <a:extLst>
              <a:ext uri="{FF2B5EF4-FFF2-40B4-BE49-F238E27FC236}">
                <a16:creationId xmlns:a16="http://schemas.microsoft.com/office/drawing/2014/main" id="{29F7CD7C-AC93-F1BC-BB6C-53E30B35E3F2}"/>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6DABEE6E-99AA-7299-B145-2F26D1F8B452}"/>
              </a:ext>
            </a:extLst>
          </p:cNvPr>
          <p:cNvSpPr>
            <a:spLocks noGrp="1"/>
          </p:cNvSpPr>
          <p:nvPr>
            <p:ph type="sldNum" sz="quarter" idx="12"/>
          </p:nvPr>
        </p:nvSpPr>
        <p:spPr/>
        <p:txBody>
          <a:bodyPr/>
          <a:lstStyle/>
          <a:p>
            <a:fld id="{6A761FF5-E222-4492-9E74-DBD8A1492538}" type="slidenum">
              <a:rPr lang="nl-NL" smtClean="0"/>
              <a:t>‹nr.›</a:t>
            </a:fld>
            <a:endParaRPr lang="nl-NL"/>
          </a:p>
        </p:txBody>
      </p:sp>
    </p:spTree>
    <p:extLst>
      <p:ext uri="{BB962C8B-B14F-4D97-AF65-F5344CB8AC3E}">
        <p14:creationId xmlns:p14="http://schemas.microsoft.com/office/powerpoint/2010/main" val="32651803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E77185D-A6C2-8220-6D25-5CEE9CD57C95}"/>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EBD45A2F-FA3C-9790-A49C-92D550121BE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6C848CD7-93D9-09B2-A504-FFF7241FB7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DCC23F35-A653-E39C-19B0-D6C12DC56FBB}"/>
              </a:ext>
            </a:extLst>
          </p:cNvPr>
          <p:cNvSpPr>
            <a:spLocks noGrp="1"/>
          </p:cNvSpPr>
          <p:nvPr>
            <p:ph type="dt" sz="half" idx="10"/>
          </p:nvPr>
        </p:nvSpPr>
        <p:spPr/>
        <p:txBody>
          <a:bodyPr/>
          <a:lstStyle/>
          <a:p>
            <a:fld id="{73D680E5-11D7-46DC-B9C5-742966738C5F}" type="datetimeFigureOut">
              <a:rPr lang="nl-NL" smtClean="0"/>
              <a:t>25-10-2023</a:t>
            </a:fld>
            <a:endParaRPr lang="nl-NL"/>
          </a:p>
        </p:txBody>
      </p:sp>
      <p:sp>
        <p:nvSpPr>
          <p:cNvPr id="6" name="Tijdelijke aanduiding voor voettekst 5">
            <a:extLst>
              <a:ext uri="{FF2B5EF4-FFF2-40B4-BE49-F238E27FC236}">
                <a16:creationId xmlns:a16="http://schemas.microsoft.com/office/drawing/2014/main" id="{17912347-BA71-3ADF-C9D2-8A5355B0BF11}"/>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3564A792-DCDF-C154-7AAB-2A2BE8405D68}"/>
              </a:ext>
            </a:extLst>
          </p:cNvPr>
          <p:cNvSpPr>
            <a:spLocks noGrp="1"/>
          </p:cNvSpPr>
          <p:nvPr>
            <p:ph type="sldNum" sz="quarter" idx="12"/>
          </p:nvPr>
        </p:nvSpPr>
        <p:spPr/>
        <p:txBody>
          <a:bodyPr/>
          <a:lstStyle/>
          <a:p>
            <a:fld id="{6A761FF5-E222-4492-9E74-DBD8A1492538}" type="slidenum">
              <a:rPr lang="nl-NL" smtClean="0"/>
              <a:t>‹nr.›</a:t>
            </a:fld>
            <a:endParaRPr lang="nl-NL"/>
          </a:p>
        </p:txBody>
      </p:sp>
    </p:spTree>
    <p:extLst>
      <p:ext uri="{BB962C8B-B14F-4D97-AF65-F5344CB8AC3E}">
        <p14:creationId xmlns:p14="http://schemas.microsoft.com/office/powerpoint/2010/main" val="26388710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445BED-8301-6A28-094B-52B5E2AB7AC2}"/>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FCB4AF8B-ECFE-19FA-C910-26640B9FE1A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4AE6000F-4DD2-4CE6-29E8-2776C7DD22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918EDDA1-6EAD-1782-CC30-C4D60F6335C4}"/>
              </a:ext>
            </a:extLst>
          </p:cNvPr>
          <p:cNvSpPr>
            <a:spLocks noGrp="1"/>
          </p:cNvSpPr>
          <p:nvPr>
            <p:ph type="dt" sz="half" idx="10"/>
          </p:nvPr>
        </p:nvSpPr>
        <p:spPr/>
        <p:txBody>
          <a:bodyPr/>
          <a:lstStyle/>
          <a:p>
            <a:fld id="{73D680E5-11D7-46DC-B9C5-742966738C5F}" type="datetimeFigureOut">
              <a:rPr lang="nl-NL" smtClean="0"/>
              <a:t>25-10-2023</a:t>
            </a:fld>
            <a:endParaRPr lang="nl-NL"/>
          </a:p>
        </p:txBody>
      </p:sp>
      <p:sp>
        <p:nvSpPr>
          <p:cNvPr id="6" name="Tijdelijke aanduiding voor voettekst 5">
            <a:extLst>
              <a:ext uri="{FF2B5EF4-FFF2-40B4-BE49-F238E27FC236}">
                <a16:creationId xmlns:a16="http://schemas.microsoft.com/office/drawing/2014/main" id="{4BC570EC-B8AF-5474-B84F-1A4388972D02}"/>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99C62FB9-A7E4-F2B2-D565-8896401A3002}"/>
              </a:ext>
            </a:extLst>
          </p:cNvPr>
          <p:cNvSpPr>
            <a:spLocks noGrp="1"/>
          </p:cNvSpPr>
          <p:nvPr>
            <p:ph type="sldNum" sz="quarter" idx="12"/>
          </p:nvPr>
        </p:nvSpPr>
        <p:spPr/>
        <p:txBody>
          <a:bodyPr/>
          <a:lstStyle/>
          <a:p>
            <a:fld id="{6A761FF5-E222-4492-9E74-DBD8A1492538}" type="slidenum">
              <a:rPr lang="nl-NL" smtClean="0"/>
              <a:t>‹nr.›</a:t>
            </a:fld>
            <a:endParaRPr lang="nl-NL"/>
          </a:p>
        </p:txBody>
      </p:sp>
    </p:spTree>
    <p:extLst>
      <p:ext uri="{BB962C8B-B14F-4D97-AF65-F5344CB8AC3E}">
        <p14:creationId xmlns:p14="http://schemas.microsoft.com/office/powerpoint/2010/main" val="10592732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6FEEA8E9-9325-7F14-3B97-21BCD8DB4D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57D1BC71-46CD-B691-E007-EE8D6DC31AE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875630B9-3F97-9D4F-E85C-9B81F067E6F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D680E5-11D7-46DC-B9C5-742966738C5F}" type="datetimeFigureOut">
              <a:rPr lang="nl-NL" smtClean="0"/>
              <a:t>25-10-2023</a:t>
            </a:fld>
            <a:endParaRPr lang="nl-NL"/>
          </a:p>
        </p:txBody>
      </p:sp>
      <p:sp>
        <p:nvSpPr>
          <p:cNvPr id="5" name="Tijdelijke aanduiding voor voettekst 4">
            <a:extLst>
              <a:ext uri="{FF2B5EF4-FFF2-40B4-BE49-F238E27FC236}">
                <a16:creationId xmlns:a16="http://schemas.microsoft.com/office/drawing/2014/main" id="{A72ED4B3-880C-AADB-A675-488DF5F8527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11413B66-1CED-629D-9087-1A0F72D651C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761FF5-E222-4492-9E74-DBD8A1492538}" type="slidenum">
              <a:rPr lang="nl-NL" smtClean="0"/>
              <a:t>‹nr.›</a:t>
            </a:fld>
            <a:endParaRPr lang="nl-NL"/>
          </a:p>
        </p:txBody>
      </p:sp>
    </p:spTree>
    <p:extLst>
      <p:ext uri="{BB962C8B-B14F-4D97-AF65-F5344CB8AC3E}">
        <p14:creationId xmlns:p14="http://schemas.microsoft.com/office/powerpoint/2010/main" val="34838588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2FC568E7-C570-FB0F-B48F-B2471AD12DA1}"/>
              </a:ext>
            </a:extLst>
          </p:cNvPr>
          <p:cNvPicPr>
            <a:picLocks noChangeAspect="1"/>
          </p:cNvPicPr>
          <p:nvPr/>
        </p:nvPicPr>
        <p:blipFill>
          <a:blip r:embed="rId2"/>
          <a:stretch>
            <a:fillRect/>
          </a:stretch>
        </p:blipFill>
        <p:spPr>
          <a:xfrm>
            <a:off x="1212981" y="0"/>
            <a:ext cx="10328988" cy="6991193"/>
          </a:xfrm>
          <a:prstGeom prst="rect">
            <a:avLst/>
          </a:prstGeom>
        </p:spPr>
      </p:pic>
    </p:spTree>
    <p:extLst>
      <p:ext uri="{BB962C8B-B14F-4D97-AF65-F5344CB8AC3E}">
        <p14:creationId xmlns:p14="http://schemas.microsoft.com/office/powerpoint/2010/main" val="10168571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80826B-7779-94E1-1CCF-3E18CC0B86EC}"/>
              </a:ext>
            </a:extLst>
          </p:cNvPr>
          <p:cNvSpPr>
            <a:spLocks noGrp="1"/>
          </p:cNvSpPr>
          <p:nvPr>
            <p:ph type="title"/>
          </p:nvPr>
        </p:nvSpPr>
        <p:spPr>
          <a:xfrm>
            <a:off x="5631365" y="5360872"/>
            <a:ext cx="6467707" cy="1325563"/>
          </a:xfrm>
        </p:spPr>
        <p:txBody>
          <a:bodyPr>
            <a:normAutofit/>
          </a:bodyPr>
          <a:lstStyle/>
          <a:p>
            <a:r>
              <a:rPr lang="nl-NL" sz="3200" b="1" dirty="0"/>
              <a:t>Jesaja 61:1-3 </a:t>
            </a:r>
            <a:r>
              <a:rPr lang="nl-NL" sz="3200" dirty="0"/>
              <a:t>Bijbel in Gewone Taal</a:t>
            </a:r>
          </a:p>
        </p:txBody>
      </p:sp>
      <p:sp>
        <p:nvSpPr>
          <p:cNvPr id="3" name="Tijdelijke aanduiding voor inhoud 2">
            <a:extLst>
              <a:ext uri="{FF2B5EF4-FFF2-40B4-BE49-F238E27FC236}">
                <a16:creationId xmlns:a16="http://schemas.microsoft.com/office/drawing/2014/main" id="{8FB2B8FF-AD70-663F-9A44-7C112071468B}"/>
              </a:ext>
            </a:extLst>
          </p:cNvPr>
          <p:cNvSpPr>
            <a:spLocks noGrp="1"/>
          </p:cNvSpPr>
          <p:nvPr>
            <p:ph idx="1"/>
          </p:nvPr>
        </p:nvSpPr>
        <p:spPr>
          <a:xfrm>
            <a:off x="626327" y="565537"/>
            <a:ext cx="10904034" cy="5051812"/>
          </a:xfrm>
        </p:spPr>
        <p:txBody>
          <a:bodyPr>
            <a:normAutofit fontScale="92500"/>
          </a:bodyPr>
          <a:lstStyle/>
          <a:p>
            <a:pPr marL="0" indent="0" algn="just">
              <a:lnSpc>
                <a:spcPct val="120000"/>
              </a:lnSpc>
              <a:spcBef>
                <a:spcPts val="0"/>
              </a:spcBef>
              <a:buNone/>
            </a:pPr>
            <a:r>
              <a:rPr lang="nl-NL" sz="2400" baseline="30000" dirty="0"/>
              <a:t>1</a:t>
            </a:r>
            <a:r>
              <a:rPr lang="nl-NL" sz="2400" dirty="0"/>
              <a:t>Gods dienaar zegt: ‘God, de Heer, heeft mij uitgekozen. Hij heeft mij zijn geest gegeven. </a:t>
            </a:r>
          </a:p>
          <a:p>
            <a:pPr marL="0" indent="0" algn="just">
              <a:lnSpc>
                <a:spcPct val="120000"/>
              </a:lnSpc>
              <a:spcBef>
                <a:spcPts val="0"/>
              </a:spcBef>
              <a:buNone/>
            </a:pPr>
            <a:r>
              <a:rPr lang="nl-NL" sz="2400" dirty="0"/>
              <a:t>Hij heeft mij gestuurd om aan arme mensen het goede nieuws te brengen. En om aan mensen die lijden, weer hoop te geven. </a:t>
            </a:r>
          </a:p>
          <a:p>
            <a:pPr marL="0" indent="0" algn="just">
              <a:lnSpc>
                <a:spcPct val="120000"/>
              </a:lnSpc>
              <a:spcBef>
                <a:spcPts val="0"/>
              </a:spcBef>
              <a:buNone/>
            </a:pPr>
            <a:r>
              <a:rPr lang="nl-NL" sz="2400" dirty="0"/>
              <a:t>Hij heeft me gestuurd om tegen gevangenen te zeggen: ‘Jullie zijn vrij!’ </a:t>
            </a:r>
          </a:p>
          <a:p>
            <a:pPr marL="0" indent="0" algn="just">
              <a:lnSpc>
                <a:spcPct val="120000"/>
              </a:lnSpc>
              <a:spcBef>
                <a:spcPts val="0"/>
              </a:spcBef>
              <a:buNone/>
            </a:pPr>
            <a:r>
              <a:rPr lang="nl-NL" sz="2400" baseline="30000" dirty="0"/>
              <a:t>2</a:t>
            </a:r>
            <a:r>
              <a:rPr lang="nl-NL" sz="2400" dirty="0"/>
              <a:t>Hij heeft me gestuurd om aan de mensen te vertellen: ‘Er komt een jaar waarin de Heer jullie vergeeft. Er komt een tijd dat God jullie vijanden zal straffen.’</a:t>
            </a:r>
          </a:p>
          <a:p>
            <a:pPr marL="0" indent="0" algn="just">
              <a:lnSpc>
                <a:spcPct val="120000"/>
              </a:lnSpc>
              <a:spcBef>
                <a:spcPts val="0"/>
              </a:spcBef>
              <a:buNone/>
            </a:pPr>
            <a:r>
              <a:rPr lang="nl-NL" sz="2400" dirty="0"/>
              <a:t>De Heer heeft me gestuurd om mensen die verdriet hebben, te troosten. </a:t>
            </a:r>
          </a:p>
          <a:p>
            <a:pPr marL="0" indent="0" algn="just">
              <a:lnSpc>
                <a:spcPct val="120000"/>
              </a:lnSpc>
              <a:spcBef>
                <a:spcPts val="0"/>
              </a:spcBef>
              <a:buNone/>
            </a:pPr>
            <a:r>
              <a:rPr lang="nl-NL" sz="2400" baseline="30000" dirty="0"/>
              <a:t>3</a:t>
            </a:r>
            <a:r>
              <a:rPr lang="nl-NL" sz="2400" dirty="0"/>
              <a:t>Hij heeft me naar Jeruzalem gestuurd om de mensen daar weer vreugde te geven. Om tegen hen te zeggen: ‘Jullie moeten geen rouwkleren dragen, maar feestkleren. Jullie moeten niet bedroefd op de grond zitten, maar dansen en vrolijk zijn!’ Dan zullen de inwoners van Jeruzalem weer een sterk volk zijn. Dan zullen ze lijken op bomen die de Heer zelf geplant heeft, als teken van zijn macht.</a:t>
            </a:r>
          </a:p>
          <a:p>
            <a:pPr algn="just"/>
            <a:endParaRPr lang="nl-NL" sz="2400" dirty="0"/>
          </a:p>
        </p:txBody>
      </p:sp>
    </p:spTree>
    <p:extLst>
      <p:ext uri="{BB962C8B-B14F-4D97-AF65-F5344CB8AC3E}">
        <p14:creationId xmlns:p14="http://schemas.microsoft.com/office/powerpoint/2010/main" val="39610096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2DD1415E-C706-102B-57A6-015CA0B7EE2C}"/>
              </a:ext>
            </a:extLst>
          </p:cNvPr>
          <p:cNvPicPr>
            <a:picLocks noChangeAspect="1"/>
          </p:cNvPicPr>
          <p:nvPr/>
        </p:nvPicPr>
        <p:blipFill>
          <a:blip r:embed="rId2"/>
          <a:stretch>
            <a:fillRect/>
          </a:stretch>
        </p:blipFill>
        <p:spPr>
          <a:xfrm>
            <a:off x="4168793" y="0"/>
            <a:ext cx="3854413" cy="6858000"/>
          </a:xfrm>
          <a:prstGeom prst="rect">
            <a:avLst/>
          </a:prstGeom>
        </p:spPr>
      </p:pic>
    </p:spTree>
    <p:extLst>
      <p:ext uri="{BB962C8B-B14F-4D97-AF65-F5344CB8AC3E}">
        <p14:creationId xmlns:p14="http://schemas.microsoft.com/office/powerpoint/2010/main" val="9541581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88130E65-67A1-1BD3-82E9-F8FBEE2D25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93772" y="0"/>
            <a:ext cx="4004455" cy="6858000"/>
          </a:xfrm>
          <a:prstGeom prst="rect">
            <a:avLst/>
          </a:prstGeom>
        </p:spPr>
      </p:pic>
    </p:spTree>
    <p:extLst>
      <p:ext uri="{BB962C8B-B14F-4D97-AF65-F5344CB8AC3E}">
        <p14:creationId xmlns:p14="http://schemas.microsoft.com/office/powerpoint/2010/main" val="12103833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2AB912CF-47CA-03BE-F5F5-BF71E0340944}"/>
              </a:ext>
            </a:extLst>
          </p:cNvPr>
          <p:cNvPicPr>
            <a:picLocks noChangeAspect="1"/>
          </p:cNvPicPr>
          <p:nvPr/>
        </p:nvPicPr>
        <p:blipFill>
          <a:blip r:embed="rId2"/>
          <a:stretch>
            <a:fillRect/>
          </a:stretch>
        </p:blipFill>
        <p:spPr>
          <a:xfrm>
            <a:off x="4144419" y="0"/>
            <a:ext cx="3903162" cy="6858000"/>
          </a:xfrm>
          <a:prstGeom prst="rect">
            <a:avLst/>
          </a:prstGeom>
        </p:spPr>
      </p:pic>
    </p:spTree>
    <p:extLst>
      <p:ext uri="{BB962C8B-B14F-4D97-AF65-F5344CB8AC3E}">
        <p14:creationId xmlns:p14="http://schemas.microsoft.com/office/powerpoint/2010/main" val="7721702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2AD153CA-B65D-E94B-F553-76C78318C989}"/>
              </a:ext>
            </a:extLst>
          </p:cNvPr>
          <p:cNvPicPr>
            <a:picLocks noChangeAspect="1"/>
          </p:cNvPicPr>
          <p:nvPr/>
        </p:nvPicPr>
        <p:blipFill>
          <a:blip r:embed="rId2"/>
          <a:stretch>
            <a:fillRect/>
          </a:stretch>
        </p:blipFill>
        <p:spPr>
          <a:xfrm>
            <a:off x="4139470" y="0"/>
            <a:ext cx="3913060" cy="6858000"/>
          </a:xfrm>
          <a:prstGeom prst="rect">
            <a:avLst/>
          </a:prstGeom>
        </p:spPr>
      </p:pic>
    </p:spTree>
    <p:extLst>
      <p:ext uri="{BB962C8B-B14F-4D97-AF65-F5344CB8AC3E}">
        <p14:creationId xmlns:p14="http://schemas.microsoft.com/office/powerpoint/2010/main" val="4994134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0A017C39-3364-2967-6B61-0931C22DFE7F}"/>
              </a:ext>
            </a:extLst>
          </p:cNvPr>
          <p:cNvPicPr>
            <a:picLocks noChangeAspect="1"/>
          </p:cNvPicPr>
          <p:nvPr/>
        </p:nvPicPr>
        <p:blipFill>
          <a:blip r:embed="rId2"/>
          <a:stretch>
            <a:fillRect/>
          </a:stretch>
        </p:blipFill>
        <p:spPr>
          <a:xfrm>
            <a:off x="4142772" y="0"/>
            <a:ext cx="3906456" cy="6858000"/>
          </a:xfrm>
          <a:prstGeom prst="rect">
            <a:avLst/>
          </a:prstGeom>
        </p:spPr>
      </p:pic>
    </p:spTree>
    <p:extLst>
      <p:ext uri="{BB962C8B-B14F-4D97-AF65-F5344CB8AC3E}">
        <p14:creationId xmlns:p14="http://schemas.microsoft.com/office/powerpoint/2010/main" val="2729284982"/>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95</TotalTime>
  <Words>192</Words>
  <Application>Microsoft Office PowerPoint</Application>
  <PresentationFormat>Breedbeeld</PresentationFormat>
  <Paragraphs>7</Paragraphs>
  <Slides>7</Slides>
  <Notes>0</Notes>
  <HiddenSlides>0</HiddenSlides>
  <MMClips>0</MMClips>
  <ScaleCrop>false</ScaleCrop>
  <HeadingPairs>
    <vt:vector size="4" baseType="variant">
      <vt:variant>
        <vt:lpstr>Thema</vt:lpstr>
      </vt:variant>
      <vt:variant>
        <vt:i4>1</vt:i4>
      </vt:variant>
      <vt:variant>
        <vt:lpstr>Diatitels</vt:lpstr>
      </vt:variant>
      <vt:variant>
        <vt:i4>7</vt:i4>
      </vt:variant>
    </vt:vector>
  </HeadingPairs>
  <TitlesOfParts>
    <vt:vector size="8" baseType="lpstr">
      <vt:lpstr>Kantoorthema</vt:lpstr>
      <vt:lpstr>PowerPoint-presentatie</vt:lpstr>
      <vt:lpstr>Jesaja 61:1-3 Bijbel in Gewone Taal</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Marian Timmermans</dc:creator>
  <cp:lastModifiedBy>Willeke van der Woude-van de Venis</cp:lastModifiedBy>
  <cp:revision>4</cp:revision>
  <dcterms:created xsi:type="dcterms:W3CDTF">2023-01-25T08:40:30Z</dcterms:created>
  <dcterms:modified xsi:type="dcterms:W3CDTF">2023-10-25T09:50:16Z</dcterms:modified>
</cp:coreProperties>
</file>