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39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21-8-2025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21-8-2025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21-8-2025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21-8-2025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21-8-2025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21-8-2025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21-8-2025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21-8-2025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21-8-2025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21-8-2025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21-8-2025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21-8-2025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628"/>
            <a:ext cx="6827875" cy="684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18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95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86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77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27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4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51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66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76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49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33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4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0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7938"/>
            <a:ext cx="741838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08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13" y="8646"/>
            <a:ext cx="7418387" cy="68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970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ffd809-c5e7-4cfa-8cbc-f0d634eb65c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F887D51BA3A40A7618966B727B561" ma:contentTypeVersion="11" ma:contentTypeDescription="Een nieuw document maken." ma:contentTypeScope="" ma:versionID="aec7496ea9caf34e462ce855bca06452">
  <xsd:schema xmlns:xsd="http://www.w3.org/2001/XMLSchema" xmlns:xs="http://www.w3.org/2001/XMLSchema" xmlns:p="http://schemas.microsoft.com/office/2006/metadata/properties" xmlns:ns2="51ffd809-c5e7-4cfa-8cbc-f0d634eb65cd" targetNamespace="http://schemas.microsoft.com/office/2006/metadata/properties" ma:root="true" ma:fieldsID="3ebdedb40a7b78b11753a57a75d45ba9" ns2:_="">
    <xsd:import namespace="51ffd809-c5e7-4cfa-8cbc-f0d634eb65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fd809-c5e7-4cfa-8cbc-f0d634eb65c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82e0c08a-b754-4773-a802-fa10ae15c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92495E-9900-42DF-9A61-AA796080B688}">
  <ds:schemaRefs>
    <ds:schemaRef ds:uri="http://schemas.microsoft.com/office/2006/metadata/properties"/>
    <ds:schemaRef ds:uri="http://schemas.microsoft.com/office/infopath/2007/PartnerControls"/>
    <ds:schemaRef ds:uri="51ffd809-c5e7-4cfa-8cbc-f0d634eb65cd"/>
  </ds:schemaRefs>
</ds:datastoreItem>
</file>

<file path=customXml/itemProps2.xml><?xml version="1.0" encoding="utf-8"?>
<ds:datastoreItem xmlns:ds="http://schemas.openxmlformats.org/officeDocument/2006/customXml" ds:itemID="{2FC1C394-91CA-4597-8B02-57A07D6514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43F4CB-9FA9-4849-B3E6-6D5F3D69B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fd809-c5e7-4cfa-8cbc-f0d634eb6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Diavoorstelling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Kruidhof</dc:creator>
  <cp:lastModifiedBy>Sanne Koudijs</cp:lastModifiedBy>
  <cp:revision>4</cp:revision>
  <dcterms:created xsi:type="dcterms:W3CDTF">2017-09-08T17:22:55Z</dcterms:created>
  <dcterms:modified xsi:type="dcterms:W3CDTF">2025-08-21T11:41:26Z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0x010100086F887D51BA3A40A7618966B727B561</vt:lpwstr>
  </property>
</Properties>
</file>